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826" autoAdjust="0"/>
  </p:normalViewPr>
  <p:slideViewPr>
    <p:cSldViewPr snapToGrid="0">
      <p:cViewPr varScale="1">
        <p:scale>
          <a:sx n="100" d="100"/>
          <a:sy n="100" d="100"/>
        </p:scale>
        <p:origin x="114" y="30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C244584-B87A-41D5-8E6A-BD6834F4BC26}" type="datetime1">
              <a:rPr lang="ko-KR" altLang="en-US"/>
              <a:pPr lvl="0">
                <a:defRPr/>
              </a:pPr>
              <a:t>2022-10-23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908E90B-5D99-48BF-939D-3936E3CD5C3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908E90B-5D99-48BF-939D-3936E3CD5C3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64039-985A-76A0-8545-D7B5EE6ECB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9DF8E0-9EE0-B2A4-27D2-73BD07648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385A1-F17D-7F69-3F20-79E70284D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BB61BB-5378-A7E0-2E02-907D81CCF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B94B9-6549-EF36-7CE6-E83B5251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548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687E1-4668-828D-5F6C-663A1B29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165BA7-F3D1-D68A-CEE6-AC5F514C4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6CD562-CDD4-9F0C-5FF8-30DA645DA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FC033-22B8-20E1-A589-FC4941A2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5E2A3-F400-F0C2-F866-76FF9281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2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85BDAC-F433-3B44-9364-F7918A016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C61B00-79F4-C411-2931-825E5B9FD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C77F6F-5A28-3B5F-60D8-E1C86D7AD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67E43-8513-71FD-9DB3-4108AFC03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BD665-D078-FB18-1CC8-C3280E7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1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C0873-BF95-5C5B-2024-1171D2E0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B9159C-BE1A-14C1-D0D9-D52926A15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7893B-3395-9D3E-511E-B8FDB6BD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D3E545-5850-EA87-CC39-6FF29177B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D89317-C368-C855-519B-6AA2C346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91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AF7F6D-CE5F-7585-36B4-B597677C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84EB16-50EB-E812-1DE8-79E8DB846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AA2D6A-DA11-0D66-F885-3D91A9E4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B3CFF8-307E-092E-7DD7-DBDBF96F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FE9225-73A5-0C3F-D162-284D1ABC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14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054EE-76D4-C733-91AC-D1074EE7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0DE0CB-2E95-782A-75CF-92E2B2F60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68589C-3926-FB74-B540-DA471EF453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ADCD8F-AC2A-FC28-EE90-5E4CFDB1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313049-37BB-0342-DFBA-AAA279A58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394E1-62A5-4033-E067-7392E6E1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0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8F49-62BD-C17F-44ED-0A784BADE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C8054-6651-7487-087B-42DACC61A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9B1A5F7-1311-BDF1-6683-B812E59DC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CFA705-2C77-E8F0-457F-08BDBD16C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F60C6C-602F-907E-4B6E-1013B1F332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5DEE617-E90C-966A-4007-467A8435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78BEB9-BC4E-06F1-DE98-B3AE45477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02B575-6E73-67A8-5DED-F1E12F61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0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D14CE-C62A-8FE7-A5E3-60C021EE1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2586E8-C57B-64F8-A75B-9A2658EC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1C154B-F57D-3A76-8BC0-94DBDFA69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201893-C909-9B5D-CDD3-B2BD4EE7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7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4C6E75-9223-7975-6453-1B51CC8B4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925B52-A753-0D4B-DD28-E9D5449C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98EC44-CEFF-C91D-0EF7-98EC70BA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0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D0AC3-BE2A-0BF6-B017-074D1A2E6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8FB5A3-CA0E-6A33-F280-21236118A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6E965D-BC7D-2832-9CDD-7E5D1845C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9E622D-35F4-8734-A0C7-7D2DB1A40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F9C79B-D17D-03F0-8261-FC345CAC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6C71DA-C883-B63D-A1AA-F1C89B440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974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F0525A-594D-3B22-7EBA-D4DB35666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6A8A7C-453F-72CD-25A3-BC2EF46ED5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787981-B998-22C4-53AE-E152D5188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ED27E1-D64D-46DE-408B-67BC3782C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95CA64-A318-F9D8-7A27-35059194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5FEE24-A2FF-F23C-2C98-1216BD5CD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0888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751C99-0520-33BB-0F04-53D53ABB4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BE6A5A-4D4F-C841-68FC-4F17BEAF2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660BFF-38C0-6118-D73A-DB46BA651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A2C73-C8FB-4A24-9FB7-6F7E29C04ACB}" type="datetimeFigureOut">
              <a:rPr lang="ko-KR" altLang="en-US" smtClean="0"/>
              <a:t>2022-10-23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E977B-5F11-9B7A-E769-5C1479EA7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C106F-D205-2AD3-202B-1BA5A25A85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6BCAD-7C0C-4F9D-9464-DEC22BD2795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43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.png"  /><Relationship Id="rId7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5.png"  /><Relationship Id="rId13" Type="http://schemas.openxmlformats.org/officeDocument/2006/relationships/image" Target="../media/image36.png"  /><Relationship Id="rId14" Type="http://schemas.openxmlformats.org/officeDocument/2006/relationships/image" Target="../media/image37.png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jpeg"  /><Relationship Id="rId9" Type="http://schemas.openxmlformats.org/officeDocument/2006/relationships/image" Target="../media/image3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Relationship Id="rId3" Type="http://schemas.openxmlformats.org/officeDocument/2006/relationships/image" Target="../media/image6.jpeg"  /><Relationship Id="rId4" Type="http://schemas.openxmlformats.org/officeDocument/2006/relationships/image" Target="../media/image7.jpeg"  /><Relationship Id="rId5" Type="http://schemas.openxmlformats.org/officeDocument/2006/relationships/image" Target="../media/image8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959BD5-C3FD-D53C-9C65-9C26393ACB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975433-280C-B9BE-A4A2-CA03B510DD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군대군데</a:t>
            </a:r>
            <a:br>
              <a:rPr lang="en-US" altLang="ko-KR" dirty="0"/>
            </a:br>
            <a:r>
              <a:rPr lang="ko-KR" altLang="en-US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외박</a:t>
            </a:r>
            <a:r>
              <a:rPr lang="en-US" altLang="ko-KR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,</a:t>
            </a:r>
            <a:r>
              <a:rPr lang="ko-KR" altLang="en-US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외출</a:t>
            </a:r>
            <a:r>
              <a:rPr lang="en-US" altLang="ko-KR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,</a:t>
            </a:r>
            <a:r>
              <a:rPr lang="ko-KR" altLang="en-US" sz="2000" b="0" i="0" dirty="0">
                <a:solidFill>
                  <a:schemeClr val="bg1">
                    <a:lumMod val="85000"/>
                  </a:schemeClr>
                </a:solidFill>
                <a:effectLst/>
                <a:latin typeface="Noto Sans KR"/>
              </a:rPr>
              <a:t>휴가 장병을 위한 장소 추천 플랫폼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115897-6B3C-D8CF-636A-0526371D6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89763" y="3509963"/>
            <a:ext cx="4012474" cy="1655762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Team. OPEN MIND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0E19F-E8A0-61D4-4BDE-1E0B1399C7ED}"/>
              </a:ext>
            </a:extLst>
          </p:cNvPr>
          <p:cNvSpPr txBox="1"/>
          <p:nvPr/>
        </p:nvSpPr>
        <p:spPr>
          <a:xfrm>
            <a:off x="10117393" y="6572646"/>
            <a:ext cx="2074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이미지 출처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스냅타임 뉴스</a:t>
            </a:r>
          </a:p>
        </p:txBody>
      </p:sp>
    </p:spTree>
    <p:extLst>
      <p:ext uri="{BB962C8B-B14F-4D97-AF65-F5344CB8AC3E}">
        <p14:creationId xmlns:p14="http://schemas.microsoft.com/office/powerpoint/2010/main" val="178516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D082F3D-B443-4007-F509-9574F6E45D75}"/>
              </a:ext>
            </a:extLst>
          </p:cNvPr>
          <p:cNvSpPr txBox="1">
            <a:spLocks/>
          </p:cNvSpPr>
          <p:nvPr/>
        </p:nvSpPr>
        <p:spPr>
          <a:xfrm>
            <a:off x="143934" y="127001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2D2D2D"/>
                </a:solidFill>
              </a:rPr>
              <a:t>Develop Process</a:t>
            </a:r>
          </a:p>
        </p:txBody>
      </p:sp>
      <p:pic>
        <p:nvPicPr>
          <p:cNvPr id="3" name="그림 2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EB0DD41-81A6-8B42-0B6A-BD19EEAF78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47"/>
          <a:stretch/>
        </p:blipFill>
        <p:spPr>
          <a:xfrm>
            <a:off x="143934" y="989332"/>
            <a:ext cx="7151914" cy="422203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3716F0-E9A0-03D0-4D9E-FBA96D1CE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4" y="1811187"/>
            <a:ext cx="7288932" cy="3551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A6920F-644C-C6EB-1C3D-A6456100AA01}"/>
              </a:ext>
            </a:extLst>
          </p:cNvPr>
          <p:cNvSpPr txBox="1"/>
          <p:nvPr/>
        </p:nvSpPr>
        <p:spPr>
          <a:xfrm>
            <a:off x="1023654" y="6019798"/>
            <a:ext cx="9768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Fork </a:t>
            </a:r>
            <a:r>
              <a:rPr lang="ko-KR" altLang="en-US" sz="2000" b="1" dirty="0"/>
              <a:t>기능을 활용하여 각자의 환경에서 </a:t>
            </a:r>
            <a:r>
              <a:rPr lang="en-US" altLang="ko-KR" sz="2000" b="1" dirty="0" err="1"/>
              <a:t>codespace</a:t>
            </a:r>
            <a:r>
              <a:rPr lang="ko-KR" altLang="en-US" sz="2000" b="1" dirty="0"/>
              <a:t>로 작업 후 </a:t>
            </a:r>
            <a:r>
              <a:rPr lang="en-US" altLang="ko-KR" sz="2000" b="1" dirty="0"/>
              <a:t>Pull Request,</a:t>
            </a:r>
            <a:r>
              <a:rPr lang="ko-KR" altLang="en-US" sz="2000" b="1" dirty="0"/>
              <a:t> 피드백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BBC6201-10A2-12A7-C8D6-737B5F31A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857" y="1008884"/>
            <a:ext cx="4205011" cy="43536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75D787-B7A1-36C1-201A-5ED03714C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589" y="3435857"/>
            <a:ext cx="1843886" cy="18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2419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16301" y="1140000"/>
            <a:ext cx="1126336" cy="1126336"/>
          </a:xfrm>
          <a:prstGeom prst="rect">
            <a:avLst/>
          </a:prstGeom>
        </p:spPr>
      </p:pic>
      <p:sp>
        <p:nvSpPr>
          <p:cNvPr id="6" name="제목 1"/>
          <p:cNvSpPr txBox="1"/>
          <p:nvPr/>
        </p:nvSpPr>
        <p:spPr>
          <a:xfrm>
            <a:off x="143934" y="127001"/>
            <a:ext cx="10515600" cy="7112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3200" b="1">
                <a:solidFill>
                  <a:srgbClr val="2d2d2d"/>
                </a:solidFill>
              </a:rPr>
              <a:t>Develop Process</a:t>
            </a:r>
            <a:endParaRPr lang="en-US" altLang="ko-KR" sz="3200" b="1">
              <a:solidFill>
                <a:srgbClr val="2d2d2d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2390" r="45790"/>
          <a:stretch>
            <a:fillRect/>
          </a:stretch>
        </p:blipFill>
        <p:spPr>
          <a:xfrm>
            <a:off x="4600902" y="1019502"/>
            <a:ext cx="2990195" cy="3778955"/>
          </a:xfrm>
          <a:prstGeom prst="rect">
            <a:avLst/>
          </a:prstGeom>
        </p:spPr>
      </p:pic>
      <p:pic>
        <p:nvPicPr>
          <p:cNvPr id="3" name="그림 2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42001" y="1837220"/>
            <a:ext cx="2341193" cy="4133561"/>
          </a:xfrm>
          <a:prstGeom prst="rect">
            <a:avLst/>
          </a:prstGeom>
        </p:spPr>
      </p:pic>
      <p:pic>
        <p:nvPicPr>
          <p:cNvPr id="8" name="그림 7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rcRect r="29100"/>
          <a:stretch>
            <a:fillRect/>
          </a:stretch>
        </p:blipFill>
        <p:spPr>
          <a:xfrm>
            <a:off x="8341459" y="2094616"/>
            <a:ext cx="3183069" cy="22189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59132" y="2266336"/>
            <a:ext cx="3560492" cy="18755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2998" y="6054872"/>
            <a:ext cx="754299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b="1"/>
              <a:t>Swagger, SQLite</a:t>
            </a:r>
            <a:r>
              <a:rPr lang="ko-KR" altLang="en-US" sz="2000" b="1"/>
              <a:t>을 활용하여 프론트엔드</a:t>
            </a:r>
            <a:r>
              <a:rPr lang="en-US" altLang="ko-KR" sz="2000" b="1"/>
              <a:t>, </a:t>
            </a:r>
            <a:r>
              <a:rPr lang="ko-KR" altLang="en-US" sz="2000" b="1"/>
              <a:t>백엔드</a:t>
            </a:r>
            <a:r>
              <a:rPr lang="en-US" altLang="ko-KR" sz="2000" b="1"/>
              <a:t>, </a:t>
            </a:r>
            <a:r>
              <a:rPr lang="ko-KR" altLang="en-US" sz="2000" b="1"/>
              <a:t>크롤러를 연결</a:t>
            </a:r>
            <a:endParaRPr lang="ko-KR" altLang="en-US" sz="2000" b="1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779327" y="4630882"/>
            <a:ext cx="1828800" cy="990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81CE9153-CD59-48DA-663E-59B6A830E076}"/>
              </a:ext>
            </a:extLst>
          </p:cNvPr>
          <p:cNvSpPr txBox="1">
            <a:spLocks/>
          </p:cNvSpPr>
          <p:nvPr/>
        </p:nvSpPr>
        <p:spPr>
          <a:xfrm>
            <a:off x="143934" y="127001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0" dirty="0">
                <a:effectLst/>
              </a:rPr>
              <a:t>Expected Effect</a:t>
            </a:r>
            <a:endParaRPr lang="en-US" altLang="ko-KR" sz="3200" b="1" dirty="0">
              <a:solidFill>
                <a:srgbClr val="2D2D2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75495-02A1-CFFC-893C-5CA55E8A9CA5}"/>
              </a:ext>
            </a:extLst>
          </p:cNvPr>
          <p:cNvSpPr txBox="1"/>
          <p:nvPr/>
        </p:nvSpPr>
        <p:spPr>
          <a:xfrm>
            <a:off x="479266" y="2373747"/>
            <a:ext cx="11453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Noto Sans KR"/>
              </a:rPr>
              <a:t>출타 장병들이 출타 계획을 짜는데 있어서 장소선정에 시간적</a:t>
            </a:r>
            <a:r>
              <a:rPr lang="en-US" altLang="ko-KR" b="1" i="0" dirty="0">
                <a:effectLst/>
                <a:latin typeface="Noto Sans KR"/>
              </a:rPr>
              <a:t>, </a:t>
            </a:r>
            <a:r>
              <a:rPr lang="ko-KR" altLang="en-US" b="1" dirty="0">
                <a:latin typeface="Noto Sans KR"/>
              </a:rPr>
              <a:t>정보적 </a:t>
            </a:r>
            <a:r>
              <a:rPr lang="ko-KR" altLang="en-US" b="1" i="0" dirty="0">
                <a:effectLst/>
                <a:latin typeface="Noto Sans KR"/>
              </a:rPr>
              <a:t>도움 제공</a:t>
            </a:r>
            <a:endParaRPr lang="en-US" altLang="ko-KR" b="1" i="0" dirty="0"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i="0" dirty="0"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Noto Sans KR"/>
              </a:rPr>
              <a:t>군부대 </a:t>
            </a:r>
            <a:r>
              <a:rPr lang="ko-KR" altLang="en-US" b="1" i="0" dirty="0">
                <a:effectLst/>
                <a:latin typeface="Noto Sans KR"/>
              </a:rPr>
              <a:t>주변 상권이 상대적인 군 장병을 위한 </a:t>
            </a:r>
            <a:r>
              <a:rPr lang="ko-KR" altLang="en-US" b="1" dirty="0">
                <a:latin typeface="Noto Sans KR"/>
              </a:rPr>
              <a:t>혜</a:t>
            </a:r>
            <a:r>
              <a:rPr lang="ko-KR" altLang="en-US" b="1" i="0" dirty="0">
                <a:effectLst/>
                <a:latin typeface="Noto Sans KR"/>
              </a:rPr>
              <a:t>택을 주는 등 선의의 경쟁 기대 가능</a:t>
            </a:r>
            <a:endParaRPr lang="en-US" altLang="ko-KR" b="1" i="0" dirty="0"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i="0" dirty="0">
              <a:effectLst/>
              <a:latin typeface="Noto Sans K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i="0" dirty="0">
                <a:effectLst/>
                <a:latin typeface="Noto Sans KR"/>
              </a:rPr>
              <a:t>지역 장병들의 리뷰가 데이터가 되어 출타 장병들의 선호도</a:t>
            </a:r>
            <a:r>
              <a:rPr lang="en-US" altLang="ko-KR" b="1" i="0" dirty="0">
                <a:effectLst/>
                <a:latin typeface="Noto Sans KR"/>
              </a:rPr>
              <a:t>, </a:t>
            </a:r>
            <a:r>
              <a:rPr lang="ko-KR" altLang="en-US" b="1" i="0" dirty="0">
                <a:effectLst/>
                <a:latin typeface="Noto Sans KR"/>
              </a:rPr>
              <a:t>요구사항</a:t>
            </a:r>
            <a:r>
              <a:rPr lang="en-US" altLang="ko-KR" b="1" i="0" dirty="0">
                <a:effectLst/>
                <a:latin typeface="Noto Sans KR"/>
              </a:rPr>
              <a:t>, </a:t>
            </a:r>
            <a:r>
              <a:rPr lang="ko-KR" altLang="en-US" b="1" i="0" dirty="0">
                <a:effectLst/>
                <a:latin typeface="Noto Sans KR"/>
              </a:rPr>
              <a:t>주요 출타지역 등의</a:t>
            </a:r>
            <a:r>
              <a:rPr lang="ko-KR" altLang="en-US" b="1" dirty="0">
                <a:latin typeface="Noto Sans KR"/>
              </a:rPr>
              <a:t> 정보를 군부대에서 활용가능</a:t>
            </a:r>
            <a:endParaRPr lang="en-US" altLang="ko-KR" b="1" dirty="0"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412023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89EEA0F-B74D-FFA6-450F-9D09D6AD5465}"/>
              </a:ext>
            </a:extLst>
          </p:cNvPr>
          <p:cNvSpPr txBox="1">
            <a:spLocks/>
          </p:cNvSpPr>
          <p:nvPr/>
        </p:nvSpPr>
        <p:spPr>
          <a:xfrm>
            <a:off x="143934" y="127001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i="0" dirty="0">
                <a:effectLst/>
              </a:rPr>
              <a:t>Tech stack &amp; Open-source</a:t>
            </a:r>
            <a:endParaRPr lang="en-US" altLang="ko-KR" sz="3200" b="1" dirty="0">
              <a:solidFill>
                <a:srgbClr val="2D2D2D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696EE9-3156-DBA5-EC9E-9A5E4BF8A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64" y="1155932"/>
            <a:ext cx="1064380" cy="10643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4F484-288D-E4F3-5EE7-D51C02B2C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71" y="1089081"/>
            <a:ext cx="1133475" cy="11334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234D2F-7D7A-10BC-D5B1-A76FCBAF3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8" y="4758338"/>
            <a:ext cx="1064380" cy="1166827"/>
          </a:xfrm>
          <a:prstGeom prst="rect">
            <a:avLst/>
          </a:prstGeom>
        </p:spPr>
      </p:pic>
      <p:pic>
        <p:nvPicPr>
          <p:cNvPr id="14" name="그림 13" descr="건물, 우리, 건축자재이(가) 표시된 사진&#10;&#10;자동 생성된 설명">
            <a:extLst>
              <a:ext uri="{FF2B5EF4-FFF2-40B4-BE49-F238E27FC236}">
                <a16:creationId xmlns:a16="http://schemas.microsoft.com/office/drawing/2014/main" id="{1324EB62-61DD-A39E-BB43-B7A6C97E0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8" y="2693822"/>
            <a:ext cx="1290790" cy="12907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65D5EB-97C2-6A7A-C9F3-FCDD2F4F9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239" y="1100516"/>
            <a:ext cx="1577295" cy="816373"/>
          </a:xfrm>
          <a:prstGeom prst="rect">
            <a:avLst/>
          </a:prstGeom>
        </p:spPr>
      </p:pic>
      <p:pic>
        <p:nvPicPr>
          <p:cNvPr id="18" name="그림 17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0C3F9E8F-AD00-DDE5-AE8C-1E4F3A5E39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3" y="5120223"/>
            <a:ext cx="864589" cy="5158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EE054E-055D-3AF6-C73D-903A48D0CD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2739081"/>
            <a:ext cx="1415624" cy="14156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64353C-38E5-698F-AE29-E34E6EA1A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24" y="2885889"/>
            <a:ext cx="2213201" cy="124421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650B223-B73E-AE52-CCC2-B1C3DE8353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22" y="4758338"/>
            <a:ext cx="2370160" cy="104682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F9B82BC-52CD-D664-0E9D-589454E04C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710" y="4909457"/>
            <a:ext cx="864590" cy="8645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A545289-EAAF-4DD3-81BE-6AC295F1EE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5" y="2857009"/>
            <a:ext cx="1245466" cy="1081920"/>
          </a:xfrm>
          <a:prstGeom prst="rect">
            <a:avLst/>
          </a:prstGeom>
        </p:spPr>
      </p:pic>
      <p:pic>
        <p:nvPicPr>
          <p:cNvPr id="30" name="그림 29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6E68A4ED-3FD9-2B53-238A-618366F053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049" y="2706172"/>
            <a:ext cx="1415624" cy="14156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0F4B7F-9CDD-3055-4695-98BD4E8B9339}"/>
              </a:ext>
            </a:extLst>
          </p:cNvPr>
          <p:cNvSpPr txBox="1"/>
          <p:nvPr/>
        </p:nvSpPr>
        <p:spPr>
          <a:xfrm>
            <a:off x="143934" y="673330"/>
            <a:ext cx="1383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Develop</a:t>
            </a:r>
            <a:endParaRPr lang="ko-KR" altLang="en-US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8447EF-1254-6352-D2ED-22F17F48E11C}"/>
              </a:ext>
            </a:extLst>
          </p:cNvPr>
          <p:cNvSpPr txBox="1"/>
          <p:nvPr/>
        </p:nvSpPr>
        <p:spPr>
          <a:xfrm>
            <a:off x="262420" y="2301114"/>
            <a:ext cx="620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FE</a:t>
            </a:r>
            <a:endParaRPr lang="ko-KR" altLang="en-US" sz="3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2964E0-CA9A-2C55-2017-3894126D9ACD}"/>
              </a:ext>
            </a:extLst>
          </p:cNvPr>
          <p:cNvSpPr txBox="1"/>
          <p:nvPr/>
        </p:nvSpPr>
        <p:spPr>
          <a:xfrm>
            <a:off x="181616" y="4317262"/>
            <a:ext cx="66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BE</a:t>
            </a:r>
            <a:endParaRPr lang="ko-KR" altLang="en-US" sz="3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57AF07-E225-D35B-CE0D-7A9D485723B6}"/>
              </a:ext>
            </a:extLst>
          </p:cNvPr>
          <p:cNvSpPr txBox="1"/>
          <p:nvPr/>
        </p:nvSpPr>
        <p:spPr>
          <a:xfrm>
            <a:off x="8222563" y="808128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DB</a:t>
            </a:r>
            <a:endParaRPr lang="ko-KR" altLang="en-US" sz="3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E367F-82AB-EE97-34B6-DBF78CFA3A72}"/>
              </a:ext>
            </a:extLst>
          </p:cNvPr>
          <p:cNvSpPr txBox="1"/>
          <p:nvPr/>
        </p:nvSpPr>
        <p:spPr>
          <a:xfrm>
            <a:off x="6955228" y="4354755"/>
            <a:ext cx="1643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Release</a:t>
            </a:r>
            <a:endParaRPr lang="ko-KR" altLang="en-US" sz="3200" b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222A54B-0F6C-77A4-F551-B1B92A2271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49" y="4609763"/>
            <a:ext cx="1494296" cy="149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8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89EEA0F-B74D-FFA6-450F-9D09D6AD5465}"/>
              </a:ext>
            </a:extLst>
          </p:cNvPr>
          <p:cNvSpPr txBox="1">
            <a:spLocks/>
          </p:cNvSpPr>
          <p:nvPr/>
        </p:nvSpPr>
        <p:spPr>
          <a:xfrm>
            <a:off x="143934" y="127001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1" i="0" dirty="0">
                <a:effectLst/>
              </a:rPr>
              <a:t>발표자료 추가 요청사항</a:t>
            </a:r>
            <a:endParaRPr lang="en-US" altLang="ko-KR" sz="3200" b="1" dirty="0">
              <a:solidFill>
                <a:srgbClr val="2D2D2D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DBF69E-D2AB-400D-5CFF-1873D21D5AB7}"/>
              </a:ext>
            </a:extLst>
          </p:cNvPr>
          <p:cNvSpPr txBox="1">
            <a:spLocks/>
          </p:cNvSpPr>
          <p:nvPr/>
        </p:nvSpPr>
        <p:spPr>
          <a:xfrm>
            <a:off x="143934" y="719667"/>
            <a:ext cx="9248422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ko-KR" altLang="en-US" sz="3200" b="1" i="0" dirty="0" err="1">
                <a:effectLst/>
              </a:rPr>
              <a:t>강인웅님</a:t>
            </a:r>
            <a:r>
              <a:rPr lang="ko-KR" altLang="en-US" sz="3200" b="1" i="0" dirty="0">
                <a:effectLst/>
              </a:rPr>
              <a:t> 이미지 </a:t>
            </a:r>
            <a:r>
              <a:rPr lang="ko-KR" altLang="en-US" sz="3200" b="1" dirty="0"/>
              <a:t>추가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모든 팀원 계급 추가</a:t>
            </a:r>
            <a:endParaRPr lang="en-US" altLang="ko-KR" sz="3200" b="1" dirty="0"/>
          </a:p>
          <a:p>
            <a:pPr marL="457200" indent="-457200">
              <a:buFontTx/>
              <a:buChar char="-"/>
            </a:pPr>
            <a:r>
              <a:rPr lang="ko-KR" altLang="en-US" sz="3200" b="1" dirty="0">
                <a:solidFill>
                  <a:srgbClr val="2D2D2D"/>
                </a:solidFill>
              </a:rPr>
              <a:t>프로젝트 </a:t>
            </a:r>
            <a:r>
              <a:rPr lang="ko-KR" altLang="en-US" sz="3200" b="1" dirty="0" err="1">
                <a:solidFill>
                  <a:srgbClr val="2D2D2D"/>
                </a:solidFill>
              </a:rPr>
              <a:t>소개란</a:t>
            </a:r>
            <a:r>
              <a:rPr lang="ko-KR" altLang="en-US" sz="3200" b="1" dirty="0">
                <a:solidFill>
                  <a:srgbClr val="2D2D2D"/>
                </a:solidFill>
              </a:rPr>
              <a:t> 작성</a:t>
            </a:r>
            <a:endParaRPr lang="en-US" altLang="ko-KR" sz="3200" b="1" dirty="0">
              <a:solidFill>
                <a:srgbClr val="2D2D2D"/>
              </a:solidFill>
            </a:endParaRPr>
          </a:p>
          <a:p>
            <a:pPr marL="457200" indent="-457200">
              <a:buFontTx/>
              <a:buChar char="-"/>
            </a:pPr>
            <a:endParaRPr lang="en-US" altLang="ko-KR" sz="3200" b="1" dirty="0">
              <a:solidFill>
                <a:srgbClr val="2D2D2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01491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 idx="0"/>
          </p:nvPr>
        </p:nvSpPr>
        <p:spPr>
          <a:xfrm>
            <a:off x="143934" y="127001"/>
            <a:ext cx="10515600" cy="7112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3200" b="1" i="0">
                <a:solidFill>
                  <a:srgbClr val="2d2d2d"/>
                </a:solidFill>
                <a:effectLst/>
              </a:rPr>
              <a:t>Project Introductions</a:t>
            </a:r>
            <a:endParaRPr lang="en-US" altLang="ko-KR" sz="3200" b="1" i="0">
              <a:solidFill>
                <a:srgbClr val="2d2d2d"/>
              </a:solidFill>
            </a:endParaRPr>
          </a:p>
        </p:txBody>
      </p:sp>
      <p:sp>
        <p:nvSpPr>
          <p:cNvPr id="11" name="제목 1"/>
          <p:cNvSpPr txBox="1"/>
          <p:nvPr/>
        </p:nvSpPr>
        <p:spPr>
          <a:xfrm>
            <a:off x="838200" y="5008429"/>
            <a:ext cx="10515600" cy="7112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3200" b="1">
                <a:solidFill>
                  <a:srgbClr val="2d2d2d"/>
                </a:solidFill>
              </a:rPr>
              <a:t>군대군데 </a:t>
            </a:r>
            <a:r>
              <a:rPr lang="en-US" altLang="ko-KR" sz="2400" b="1">
                <a:solidFill>
                  <a:schemeClr val="bg1">
                    <a:lumMod val="50000"/>
                  </a:schemeClr>
                </a:solidFill>
              </a:rPr>
              <a:t>project</a:t>
            </a:r>
            <a:endParaRPr lang="en-US" altLang="ko-KR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/>
          <p:nvPr/>
        </p:nvSpPr>
        <p:spPr>
          <a:xfrm>
            <a:off x="838200" y="5719629"/>
            <a:ext cx="10515600" cy="711200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  <a:defRPr/>
            </a:pP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위드 코로나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,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사회적거리두기 완화에 따라 외출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/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외박이 풀리기 시작했습니다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.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하지만 정작 출타를 나가고자 하면 어디서 뭐하고 놀지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?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동기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/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후임들과 친목활동을 하고싶은데 뭐가 좋을까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?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등 주변 위수지역에 대한 정보를 구하기 힘들고 경험이 적어 금쪽같은 출타 시간을 낭비하는 일이 있습니다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.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이러한 문제를 해결하기 위해 </a:t>
            </a:r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지역 군 장병들이 참여하여 우리 지역의 외출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/</a:t>
            </a:r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외박 가이드를 만들어 나가고 공유하는 웹 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"</a:t>
            </a:r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군대군데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"</a:t>
            </a:r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을 구상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하게 됐습니다</a:t>
            </a:r>
            <a:endParaRPr lang="en-US" altLang="ko-KR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5927" y="801257"/>
            <a:ext cx="7860146" cy="4140368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 idx="0"/>
          </p:nvPr>
        </p:nvSpPr>
        <p:spPr>
          <a:xfrm>
            <a:off x="143934" y="127001"/>
            <a:ext cx="10515600" cy="7112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3200" b="1" i="0">
                <a:solidFill>
                  <a:srgbClr val="2d2d2d"/>
                </a:solidFill>
                <a:effectLst/>
              </a:rPr>
              <a:t>Project Descriptions</a:t>
            </a:r>
            <a:endParaRPr lang="en-US" altLang="ko-KR" sz="3200" b="1" i="0">
              <a:solidFill>
                <a:srgbClr val="2d2d2d"/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84141" y="1379826"/>
            <a:ext cx="8423718" cy="4098347"/>
          </a:xfrm>
          <a:prstGeom prst="rect">
            <a:avLst/>
          </a:prstGeom>
        </p:spPr>
      </p:pic>
      <p:sp>
        <p:nvSpPr>
          <p:cNvPr id="11" name="제목 1"/>
          <p:cNvSpPr txBox="1"/>
          <p:nvPr/>
        </p:nvSpPr>
        <p:spPr>
          <a:xfrm>
            <a:off x="838200" y="678883"/>
            <a:ext cx="10515600" cy="7112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lvl="0"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데이터 크롤러 </a:t>
            </a:r>
            <a:r>
              <a:rPr lang="en-US" altLang="ko-KR" sz="3200" b="1">
                <a:solidFill>
                  <a:schemeClr val="bg1">
                    <a:lumMod val="50000"/>
                  </a:schemeClr>
                </a:solidFill>
              </a:rPr>
              <a:t>WEB(BE)/crawler/main.py</a:t>
            </a:r>
            <a:endParaRPr lang="en-US" altLang="ko-KR" sz="32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369453" y="5837381"/>
            <a:ext cx="11453092" cy="36235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선택 숫자에 따라 원하는 지역 업소 정보를 크롤링 할 수 있음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(1~15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지역업소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99: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국방부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업체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기관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MOU)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 idx="0"/>
          </p:nvPr>
        </p:nvSpPr>
        <p:spPr>
          <a:xfrm>
            <a:off x="143934" y="127001"/>
            <a:ext cx="10515600" cy="7112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3200" b="1" i="0">
                <a:solidFill>
                  <a:srgbClr val="2d2d2d"/>
                </a:solidFill>
                <a:effectLst/>
              </a:rPr>
              <a:t>Project Descriptions</a:t>
            </a:r>
            <a:endParaRPr lang="en-US" altLang="ko-KR" sz="3200" b="1" i="0">
              <a:solidFill>
                <a:srgbClr val="2d2d2d"/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2618" y="1452885"/>
            <a:ext cx="9906764" cy="3746788"/>
          </a:xfrm>
          <a:prstGeom prst="rect">
            <a:avLst/>
          </a:prstGeom>
        </p:spPr>
      </p:pic>
      <p:sp>
        <p:nvSpPr>
          <p:cNvPr id="11" name="제목 1"/>
          <p:cNvSpPr txBox="1"/>
          <p:nvPr/>
        </p:nvSpPr>
        <p:spPr>
          <a:xfrm>
            <a:off x="838200" y="678883"/>
            <a:ext cx="10515600" cy="7112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데이터 크롤러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WEB(BE)/crawler/main.py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369453" y="5372336"/>
            <a:ext cx="11453092" cy="17330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크롤링 후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‘db’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선택시 데이터를 처리할 수 있는 여러 기능이 있음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생성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에 크롤링한 데이터 저장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3.db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파일 닫기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크롤링 된 데이터 갯수 확인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    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주소 데이터 가공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카카오 지도 좌표로 변환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MOU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데이터는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6,7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번을 통해 따로 처리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>
            <a:alphaModFix amt="24000"/>
          </a:blip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타원 27"/>
          <p:cNvSpPr/>
          <p:nvPr/>
        </p:nvSpPr>
        <p:spPr>
          <a:xfrm>
            <a:off x="5595222" y="4271084"/>
            <a:ext cx="992222" cy="99222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730076" y="1956558"/>
            <a:ext cx="992222" cy="99222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01211" y="2005024"/>
            <a:ext cx="992222" cy="99222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05042" y="4225783"/>
            <a:ext cx="992222" cy="99222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43934" y="127001"/>
            <a:ext cx="10515600" cy="7112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3200" b="1" i="0">
                <a:solidFill>
                  <a:srgbClr val="2d2d2d"/>
                </a:solidFill>
                <a:effectLst/>
              </a:rPr>
              <a:t>팀원 소개</a:t>
            </a:r>
            <a:endParaRPr lang="ko-KR" altLang="en-US" sz="3200" b="1" i="0">
              <a:solidFill>
                <a:srgbClr val="2d2d2d"/>
              </a:solidFill>
              <a:effectLst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400783" y="1957372"/>
            <a:ext cx="992222" cy="992222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407286" y="1957372"/>
            <a:ext cx="992222" cy="99222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400783" y="4230402"/>
            <a:ext cx="992222" cy="992222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6407286" y="4230402"/>
            <a:ext cx="992222" cy="992222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제목 1"/>
          <p:cNvSpPr txBox="1"/>
          <p:nvPr/>
        </p:nvSpPr>
        <p:spPr>
          <a:xfrm>
            <a:off x="2582251" y="2040496"/>
            <a:ext cx="1260076" cy="41738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800" b="1">
                <a:solidFill>
                  <a:srgbClr val="2d2d2d"/>
                </a:solidFill>
              </a:rPr>
              <a:t>일병 최성현</a:t>
            </a:r>
            <a:endParaRPr lang="ko-KR" altLang="en-US" sz="1800" b="1">
              <a:solidFill>
                <a:srgbClr val="2d2d2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80308" y="2128678"/>
            <a:ext cx="193982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i="0">
                <a:solidFill>
                  <a:srgbClr val="555555"/>
                </a:solidFill>
                <a:effectLst/>
                <a:latin typeface="Noto Sans Demilight"/>
              </a:rPr>
              <a:t>·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팀장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i="0">
                <a:solidFill>
                  <a:srgbClr val="555555"/>
                </a:solidFill>
                <a:effectLst/>
                <a:latin typeface="Noto Sans Demilight"/>
              </a:rPr>
              <a:t>·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Backend Engineer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제목 1"/>
          <p:cNvSpPr txBox="1"/>
          <p:nvPr/>
        </p:nvSpPr>
        <p:spPr>
          <a:xfrm>
            <a:off x="2582250" y="2281737"/>
            <a:ext cx="2710185" cy="41738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1200" b="1">
                <a:solidFill>
                  <a:srgbClr val="2d2d2d"/>
                </a:solidFill>
              </a:rPr>
              <a:t>3</a:t>
            </a:r>
            <a:r>
              <a:rPr lang="ko-KR" altLang="en-US" sz="1200" b="1">
                <a:solidFill>
                  <a:srgbClr val="2d2d2d"/>
                </a:solidFill>
              </a:rPr>
              <a:t>사단 포병여단 본부포대 전산병</a:t>
            </a:r>
            <a:endParaRPr lang="en-US" altLang="ko-KR" sz="1200" b="1">
              <a:solidFill>
                <a:srgbClr val="2d2d2d"/>
              </a:solidFill>
            </a:endParaRPr>
          </a:p>
        </p:txBody>
      </p:sp>
      <p:sp>
        <p:nvSpPr>
          <p:cNvPr id="12" name="제목 1"/>
          <p:cNvSpPr txBox="1"/>
          <p:nvPr/>
        </p:nvSpPr>
        <p:spPr>
          <a:xfrm>
            <a:off x="2582250" y="2502501"/>
            <a:ext cx="2710185" cy="41738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1200" b="1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한국공학대 소프트웨어학과 재학</a:t>
            </a:r>
            <a:endParaRPr lang="en-US" altLang="ko-KR" sz="12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제목 1"/>
          <p:cNvSpPr txBox="1"/>
          <p:nvPr/>
        </p:nvSpPr>
        <p:spPr>
          <a:xfrm>
            <a:off x="2586872" y="4271084"/>
            <a:ext cx="1255455" cy="41738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800" b="1">
                <a:solidFill>
                  <a:srgbClr val="2d2d2d"/>
                </a:solidFill>
              </a:rPr>
              <a:t>병장 이승원</a:t>
            </a:r>
            <a:endParaRPr lang="en-US" altLang="ko-KR" sz="1800" b="1">
              <a:solidFill>
                <a:srgbClr val="2d2d2d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549" y="4359413"/>
            <a:ext cx="193982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i="0">
                <a:solidFill>
                  <a:srgbClr val="555555"/>
                </a:solidFill>
                <a:effectLst/>
                <a:latin typeface="Noto Sans Demilight"/>
              </a:rPr>
              <a:t>·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팀원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i="0">
                <a:solidFill>
                  <a:srgbClr val="555555"/>
                </a:solidFill>
                <a:effectLst/>
                <a:latin typeface="Noto Sans Demilight"/>
              </a:rPr>
              <a:t>· 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Backend Engineer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제목 1"/>
          <p:cNvSpPr txBox="1"/>
          <p:nvPr/>
        </p:nvSpPr>
        <p:spPr>
          <a:xfrm>
            <a:off x="2586871" y="4512325"/>
            <a:ext cx="2710185" cy="41738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1200" b="1">
                <a:solidFill>
                  <a:srgbClr val="2d2d2d"/>
                </a:solidFill>
              </a:rPr>
              <a:t>3</a:t>
            </a:r>
            <a:r>
              <a:rPr lang="ko-KR" altLang="en-US" sz="1200" b="1">
                <a:solidFill>
                  <a:srgbClr val="2d2d2d"/>
                </a:solidFill>
              </a:rPr>
              <a:t>군단 </a:t>
            </a:r>
            <a:r>
              <a:rPr lang="en-US" altLang="ko-KR" sz="1200" b="1">
                <a:solidFill>
                  <a:srgbClr val="2d2d2d"/>
                </a:solidFill>
              </a:rPr>
              <a:t>731</a:t>
            </a:r>
            <a:r>
              <a:rPr lang="ko-KR" altLang="en-US" sz="1200" b="1">
                <a:solidFill>
                  <a:srgbClr val="2d2d2d"/>
                </a:solidFill>
              </a:rPr>
              <a:t>통신대대 </a:t>
            </a:r>
            <a:r>
              <a:rPr lang="en-US" altLang="ko-KR" sz="1200" b="1">
                <a:solidFill>
                  <a:srgbClr val="2d2d2d"/>
                </a:solidFill>
              </a:rPr>
              <a:t>HCTR </a:t>
            </a:r>
            <a:r>
              <a:rPr lang="ko-KR" altLang="en-US" sz="1200" b="1">
                <a:solidFill>
                  <a:srgbClr val="2d2d2d"/>
                </a:solidFill>
              </a:rPr>
              <a:t>운용병</a:t>
            </a:r>
            <a:endParaRPr lang="en-US" altLang="ko-KR" sz="1200" b="1">
              <a:solidFill>
                <a:srgbClr val="2d2d2d"/>
              </a:solidFill>
            </a:endParaRPr>
          </a:p>
        </p:txBody>
      </p:sp>
      <p:sp>
        <p:nvSpPr>
          <p:cNvPr id="16" name="제목 1"/>
          <p:cNvSpPr txBox="1"/>
          <p:nvPr/>
        </p:nvSpPr>
        <p:spPr>
          <a:xfrm>
            <a:off x="2586871" y="4733089"/>
            <a:ext cx="2918002" cy="41738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1200" b="1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가톨릭대학교 컴퓨터정보공학부 재학</a:t>
            </a:r>
            <a:endParaRPr lang="en-US" altLang="ko-KR" sz="12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제목 1"/>
          <p:cNvSpPr txBox="1"/>
          <p:nvPr/>
        </p:nvSpPr>
        <p:spPr>
          <a:xfrm>
            <a:off x="7708442" y="4275703"/>
            <a:ext cx="1269303" cy="41738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800" b="1">
                <a:solidFill>
                  <a:srgbClr val="2d2d2d"/>
                </a:solidFill>
              </a:rPr>
              <a:t>일병 박신우</a:t>
            </a:r>
            <a:endParaRPr lang="ko-KR" altLang="en-US" sz="1800" b="1">
              <a:solidFill>
                <a:srgbClr val="2d2d2d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89717" y="4364032"/>
            <a:ext cx="175868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i="0">
                <a:solidFill>
                  <a:srgbClr val="555555"/>
                </a:solidFill>
                <a:effectLst/>
                <a:latin typeface="Noto Sans Demilight"/>
              </a:rPr>
              <a:t>·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팀원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i="0">
                <a:solidFill>
                  <a:srgbClr val="555555"/>
                </a:solidFill>
                <a:effectLst/>
                <a:latin typeface="Noto Sans Demilight"/>
              </a:rPr>
              <a:t>· </a:t>
            </a:r>
            <a:r>
              <a:rPr lang="en-US" altLang="ko-KR" sz="120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oto Sans Demilight"/>
              </a:rPr>
              <a:t>APP/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oto Sans Demilight"/>
              </a:rPr>
              <a:t>DB Engineer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제목 1"/>
          <p:cNvSpPr txBox="1"/>
          <p:nvPr/>
        </p:nvSpPr>
        <p:spPr>
          <a:xfrm>
            <a:off x="7708441" y="4516944"/>
            <a:ext cx="3082776" cy="41738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200" b="1">
                <a:solidFill>
                  <a:srgbClr val="2d2d2d"/>
                </a:solidFill>
              </a:rPr>
              <a:t>수방사</a:t>
            </a:r>
            <a:r>
              <a:rPr lang="en-US" altLang="ko-KR" sz="1200" b="1">
                <a:solidFill>
                  <a:srgbClr val="2d2d2d"/>
                </a:solidFill>
              </a:rPr>
              <a:t> 1</a:t>
            </a:r>
            <a:r>
              <a:rPr lang="ko-KR" altLang="en-US" sz="1200" b="1">
                <a:solidFill>
                  <a:srgbClr val="2d2d2d"/>
                </a:solidFill>
              </a:rPr>
              <a:t>방공여단 </a:t>
            </a:r>
            <a:r>
              <a:rPr lang="en-US" altLang="ko-KR" sz="1200" b="1">
                <a:solidFill>
                  <a:srgbClr val="2d2d2d"/>
                </a:solidFill>
              </a:rPr>
              <a:t>503</a:t>
            </a:r>
            <a:r>
              <a:rPr lang="ko-KR" altLang="en-US" sz="1200" b="1">
                <a:solidFill>
                  <a:srgbClr val="2d2d2d"/>
                </a:solidFill>
              </a:rPr>
              <a:t>대대 오리콘운용병</a:t>
            </a:r>
            <a:endParaRPr lang="en-US" altLang="ko-KR" sz="1200" b="1">
              <a:solidFill>
                <a:srgbClr val="2d2d2d"/>
              </a:solidFill>
            </a:endParaRPr>
          </a:p>
        </p:txBody>
      </p:sp>
      <p:sp>
        <p:nvSpPr>
          <p:cNvPr id="20" name="제목 1"/>
          <p:cNvSpPr txBox="1"/>
          <p:nvPr/>
        </p:nvSpPr>
        <p:spPr>
          <a:xfrm>
            <a:off x="7708441" y="4737708"/>
            <a:ext cx="2918002" cy="41738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1200" b="1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인천대학교 전기공학과 재학</a:t>
            </a:r>
            <a:endParaRPr lang="en-US" altLang="ko-KR" sz="12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제목 1"/>
          <p:cNvSpPr txBox="1"/>
          <p:nvPr/>
        </p:nvSpPr>
        <p:spPr>
          <a:xfrm>
            <a:off x="7833762" y="2070209"/>
            <a:ext cx="925605" cy="41738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800" b="1">
                <a:solidFill>
                  <a:srgbClr val="2d2d2d"/>
                </a:solidFill>
              </a:rPr>
              <a:t>강인웅</a:t>
            </a:r>
            <a:endParaRPr lang="en-US" altLang="ko-KR" sz="1800" b="1">
              <a:solidFill>
                <a:srgbClr val="2d2d2d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39546" y="2158538"/>
            <a:ext cx="1955279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200" i="0">
                <a:solidFill>
                  <a:srgbClr val="555555"/>
                </a:solidFill>
                <a:effectLst/>
                <a:latin typeface="Noto Sans Demilight"/>
              </a:rPr>
              <a:t>·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팀원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i="0">
                <a:solidFill>
                  <a:srgbClr val="555555"/>
                </a:solidFill>
                <a:effectLst/>
                <a:latin typeface="Noto Sans Demilight"/>
              </a:rPr>
              <a:t>· </a:t>
            </a:r>
            <a:r>
              <a:rPr lang="en-US" altLang="ko-KR" sz="1200" i="0">
                <a:solidFill>
                  <a:schemeClr val="bg1">
                    <a:lumMod val="50000"/>
                  </a:schemeClr>
                </a:solidFill>
                <a:effectLst/>
                <a:latin typeface="Noto Sans Demilight"/>
              </a:rPr>
              <a:t>Front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</a:rPr>
              <a:t>end Engineer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제목 1"/>
          <p:cNvSpPr txBox="1"/>
          <p:nvPr/>
        </p:nvSpPr>
        <p:spPr>
          <a:xfrm>
            <a:off x="7833761" y="2311450"/>
            <a:ext cx="2710185" cy="41738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 sz="1200" b="1">
                <a:solidFill>
                  <a:srgbClr val="2d2d2d"/>
                </a:solidFill>
              </a:rPr>
              <a:t>한미연합사 화력처 연합</a:t>
            </a:r>
            <a:r>
              <a:rPr lang="en-US" altLang="ko-KR" sz="1200" b="1">
                <a:solidFill>
                  <a:srgbClr val="2d2d2d"/>
                </a:solidFill>
              </a:rPr>
              <a:t>C41</a:t>
            </a:r>
            <a:r>
              <a:rPr lang="ko-KR" altLang="en-US" sz="1200" b="1">
                <a:solidFill>
                  <a:srgbClr val="2d2d2d"/>
                </a:solidFill>
              </a:rPr>
              <a:t>담당장교</a:t>
            </a:r>
            <a:endParaRPr lang="en-US" altLang="ko-KR" sz="1200" b="1">
              <a:solidFill>
                <a:srgbClr val="2d2d2d"/>
              </a:solidFill>
            </a:endParaRPr>
          </a:p>
        </p:txBody>
      </p:sp>
      <p:sp>
        <p:nvSpPr>
          <p:cNvPr id="24" name="제목 1"/>
          <p:cNvSpPr txBox="1"/>
          <p:nvPr/>
        </p:nvSpPr>
        <p:spPr>
          <a:xfrm>
            <a:off x="7833761" y="2532214"/>
            <a:ext cx="2918002" cy="41738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ko-KR" sz="1200" b="1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</a:rPr>
              <a:t>육군사관학교 전자공학 졸업</a:t>
            </a:r>
            <a:endParaRPr lang="en-US" altLang="ko-KR" sz="1200" b="1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 idx="0"/>
          </p:nvPr>
        </p:nvSpPr>
        <p:spPr>
          <a:xfrm>
            <a:off x="143934" y="127001"/>
            <a:ext cx="10515600" cy="7112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3200" b="1" i="0">
                <a:solidFill>
                  <a:srgbClr val="2d2d2d"/>
                </a:solidFill>
                <a:effectLst/>
              </a:rPr>
              <a:t>Project Descriptions</a:t>
            </a:r>
            <a:endParaRPr lang="en-US" altLang="ko-KR" sz="3200" b="1" i="0">
              <a:solidFill>
                <a:srgbClr val="2d2d2d"/>
              </a:solidFill>
            </a:endParaRPr>
          </a:p>
        </p:txBody>
      </p:sp>
      <p:sp>
        <p:nvSpPr>
          <p:cNvPr id="10" name="제목 1"/>
          <p:cNvSpPr txBox="1"/>
          <p:nvPr/>
        </p:nvSpPr>
        <p:spPr>
          <a:xfrm>
            <a:off x="838200" y="678883"/>
            <a:ext cx="10515600" cy="7112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백엔드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(Django REST API)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WEB(BE)/crawler/main.py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0064" y="1341479"/>
            <a:ext cx="5731693" cy="5247577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46573"/>
            <a:ext cx="5850999" cy="3248504"/>
          </a:xfrm>
          <a:prstGeom prst="rect">
            <a:avLst/>
          </a:prstGeom>
        </p:spPr>
      </p:pic>
      <p:sp>
        <p:nvSpPr>
          <p:cNvPr id="13" name="TextBox 8"/>
          <p:cNvSpPr txBox="1"/>
          <p:nvPr/>
        </p:nvSpPr>
        <p:spPr>
          <a:xfrm>
            <a:off x="6096000" y="4597263"/>
            <a:ext cx="5868828" cy="243980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FE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를 위한 다양한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endpoint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제공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account-confirm-email :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회원가입시 이메일 인증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accounts : 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유저 프로필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view,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수정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locations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업소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MOU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관련 기능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(view, 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좋아요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별점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,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                      리뷰 등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posts : 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게시판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CRUD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285750" indent="-28575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rest-auth : 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계정 관련 기능 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회원가입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로그인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로그아웃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                       비밀번호 변경 등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effectLst/>
                <a:latin typeface="Noto Sans KR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effectLst/>
              <a:latin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 idx="0"/>
          </p:nvPr>
        </p:nvSpPr>
        <p:spPr>
          <a:xfrm>
            <a:off x="143934" y="127001"/>
            <a:ext cx="10515600" cy="7112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3200" b="1" i="0">
                <a:solidFill>
                  <a:srgbClr val="2d2d2d"/>
                </a:solidFill>
                <a:effectLst/>
              </a:rPr>
              <a:t>Project Descriptions</a:t>
            </a:r>
            <a:endParaRPr lang="en-US" altLang="ko-KR" sz="3200" b="1" i="0">
              <a:solidFill>
                <a:srgbClr val="2d2d2d"/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8216" y="1755075"/>
            <a:ext cx="9252901" cy="4701894"/>
          </a:xfrm>
          <a:prstGeom prst="rect">
            <a:avLst/>
          </a:prstGeom>
        </p:spPr>
      </p:pic>
      <p:sp>
        <p:nvSpPr>
          <p:cNvPr id="11" name="제목 1"/>
          <p:cNvSpPr txBox="1"/>
          <p:nvPr/>
        </p:nvSpPr>
        <p:spPr>
          <a:xfrm>
            <a:off x="838200" y="678883"/>
            <a:ext cx="10515600" cy="7112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프론트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(React)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WEB(FE)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 idx="0"/>
          </p:nvPr>
        </p:nvSpPr>
        <p:spPr>
          <a:xfrm>
            <a:off x="143934" y="127001"/>
            <a:ext cx="10515600" cy="7112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altLang="ko-KR" sz="3200" b="1" i="0">
                <a:solidFill>
                  <a:srgbClr val="2d2d2d"/>
                </a:solidFill>
                <a:effectLst/>
              </a:rPr>
              <a:t>Project Descriptions</a:t>
            </a:r>
            <a:endParaRPr lang="en-US" altLang="ko-KR" sz="3200" b="1" i="0">
              <a:solidFill>
                <a:srgbClr val="2d2d2d"/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9200" y="1631857"/>
            <a:ext cx="6611097" cy="3272410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90658" y="3042292"/>
            <a:ext cx="6706225" cy="3647618"/>
          </a:xfrm>
          <a:prstGeom prst="rect">
            <a:avLst/>
          </a:prstGeom>
        </p:spPr>
      </p:pic>
      <p:sp>
        <p:nvSpPr>
          <p:cNvPr id="12" name="제목 1"/>
          <p:cNvSpPr txBox="1"/>
          <p:nvPr/>
        </p:nvSpPr>
        <p:spPr>
          <a:xfrm>
            <a:off x="838200" y="678883"/>
            <a:ext cx="10515600" cy="7112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프론트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(React)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2d2d2d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맑은 고딕"/>
                <a:ea typeface="맑은 고딕"/>
                <a:cs typeface="맑은 고딕"/>
              </a:rPr>
              <a:t>WEB(FE)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0" normalizeH="0" baseline="0" mc:Ignorable="hp" hp:hslEmbossed="0">
              <a:solidFill>
                <a:srgbClr val="80808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D082F3D-B443-4007-F509-9574F6E45D75}"/>
              </a:ext>
            </a:extLst>
          </p:cNvPr>
          <p:cNvSpPr txBox="1">
            <a:spLocks/>
          </p:cNvSpPr>
          <p:nvPr/>
        </p:nvSpPr>
        <p:spPr>
          <a:xfrm>
            <a:off x="143934" y="127001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rgbClr val="2D2D2D"/>
                </a:solidFill>
              </a:rPr>
              <a:t>Develop Process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0A18793-EBC6-0925-AF50-0C40C8AB57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57"/>
          <a:stretch/>
        </p:blipFill>
        <p:spPr>
          <a:xfrm>
            <a:off x="733934" y="1258005"/>
            <a:ext cx="4590813" cy="4341989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EA7854F-621D-D8BC-777F-979C560DD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58005"/>
            <a:ext cx="5279784" cy="43419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A54008-7FF8-8189-9E11-553020C6EBF3}"/>
              </a:ext>
            </a:extLst>
          </p:cNvPr>
          <p:cNvSpPr txBox="1"/>
          <p:nvPr/>
        </p:nvSpPr>
        <p:spPr>
          <a:xfrm>
            <a:off x="1023654" y="6019798"/>
            <a:ext cx="97063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프로젝트 목표를 기능단위로 나눠 </a:t>
            </a:r>
            <a:r>
              <a:rPr lang="en-US" altLang="ko-KR" sz="2000" b="1" dirty="0"/>
              <a:t>Issue</a:t>
            </a:r>
            <a:r>
              <a:rPr lang="ko-KR" altLang="en-US" sz="2000" b="1" dirty="0"/>
              <a:t>로 정리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깃허브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Project</a:t>
            </a:r>
            <a:r>
              <a:rPr lang="ko-KR" altLang="en-US" sz="2000" b="1" dirty="0"/>
              <a:t>기능으로 현황 공유</a:t>
            </a:r>
          </a:p>
        </p:txBody>
      </p:sp>
    </p:spTree>
    <p:extLst>
      <p:ext uri="{BB962C8B-B14F-4D97-AF65-F5344CB8AC3E}">
        <p14:creationId xmlns:p14="http://schemas.microsoft.com/office/powerpoint/2010/main" val="69737630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354</ep:Words>
  <ep:PresentationFormat>와이드스크린</ep:PresentationFormat>
  <ep:Paragraphs>65</ep:Paragraphs>
  <ep:Slides>14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군대군데 외박,외출,휴가 장병을 위한 장소 추천 플랫폼</vt:lpstr>
      <vt:lpstr>Project Introductions</vt:lpstr>
      <vt:lpstr>Project Descriptions</vt:lpstr>
      <vt:lpstr>Project Descriptions</vt:lpstr>
      <vt:lpstr>팀원 소개</vt:lpstr>
      <vt:lpstr>Project Descriptions</vt:lpstr>
      <vt:lpstr>Project Descriptions</vt:lpstr>
      <vt:lpstr>Project Descriptions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2022-10-23T07:39:00.000</dcterms:created>
  <dc:creator>이승원</dc:creator>
  <cp:lastModifiedBy>CKIRUser</cp:lastModifiedBy>
  <dcterms:modified xsi:type="dcterms:W3CDTF">2022-10-23T11:32:26.060</dcterms:modified>
  <cp:revision>20</cp:revision>
  <dc:title>군대군데 외박,외출,휴가 장병을 위한 장소 추천 플랫폼</dc:title>
  <cp:version/>
</cp:coreProperties>
</file>